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33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>
    <p:restoredLeft sz="9463"/>
    <p:restoredTop sz="96140"/>
  </p:normalViewPr>
  <p:slide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7216" cy="73737216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theme" Target="theme/theme1.xml"  /><Relationship Id="rId11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presProps" Target="presProps.xml"  /><Relationship Id="rId9" Type="http://schemas.openxmlformats.org/officeDocument/2006/relationships/viewProps" Target="viewProps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9144000" cy="1470025"/>
          </a:xfrm>
        </p:spPr>
        <p:txBody>
          <a:bodyPr>
            <a:normAutofit lnSpcReduction="0"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 lnSpcReduction="0"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0"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0"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/>
          <p:nvPr/>
        </p:nvSpPr>
        <p:spPr>
          <a:xfrm>
            <a:off x="1512000" y="369000"/>
            <a:ext cx="6119991" cy="6119991"/>
          </a:xfrm>
          <a:prstGeom prst="rect">
            <a:avLst/>
          </a:prstGeom>
          <a:solidFill>
            <a:schemeClr val="bg1">
              <a:lumMod val="80000"/>
            </a:schemeClr>
          </a:solidFill>
          <a:ln w="25400" algn="ctr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>
              <a:latin typeface="야놀자 야체 B"/>
              <a:ea typeface="야놀자 야체 B"/>
            </a:endParaRPr>
          </a:p>
        </p:txBody>
      </p:sp>
      <p:sp>
        <p:nvSpPr>
          <p:cNvPr id="6" name=""/>
          <p:cNvSpPr/>
          <p:nvPr/>
        </p:nvSpPr>
        <p:spPr>
          <a:xfrm>
            <a:off x="2555748" y="1412747"/>
            <a:ext cx="4032498" cy="4032498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>
              <a:latin typeface="야놀자 야체 B"/>
              <a:ea typeface="야놀자 야체 B"/>
            </a:endParaRPr>
          </a:p>
        </p:txBody>
      </p:sp>
      <p:cxnSp>
        <p:nvCxnSpPr>
          <p:cNvPr id="7" name=""/>
          <p:cNvCxnSpPr>
            <a:stCxn id="5" idx="0"/>
          </p:cNvCxnSpPr>
          <p:nvPr/>
        </p:nvCxnSpPr>
        <p:spPr>
          <a:xfrm rot="16200000" flipH="1">
            <a:off x="4061756" y="879238"/>
            <a:ext cx="1020484" cy="7"/>
          </a:xfrm>
          <a:prstGeom prst="line">
            <a:avLst/>
          </a:prstGeom>
          <a:ln w="25400"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"/>
          <p:cNvCxnSpPr/>
          <p:nvPr/>
        </p:nvCxnSpPr>
        <p:spPr>
          <a:xfrm rot="16200000" flipH="1">
            <a:off x="6066378" y="890873"/>
            <a:ext cx="1043748" cy="0"/>
          </a:xfrm>
          <a:prstGeom prst="line">
            <a:avLst/>
          </a:prstGeom>
          <a:ln w="25400"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"/>
          <p:cNvCxnSpPr/>
          <p:nvPr/>
        </p:nvCxnSpPr>
        <p:spPr>
          <a:xfrm rot="16200000" flipH="1">
            <a:off x="3041999" y="890873"/>
            <a:ext cx="1043748" cy="0"/>
          </a:xfrm>
          <a:prstGeom prst="line">
            <a:avLst/>
          </a:prstGeom>
          <a:ln w="25400"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"/>
          <p:cNvCxnSpPr/>
          <p:nvPr/>
        </p:nvCxnSpPr>
        <p:spPr>
          <a:xfrm rot="16200000" flipH="1">
            <a:off x="5069883" y="879242"/>
            <a:ext cx="1020484" cy="0"/>
          </a:xfrm>
          <a:prstGeom prst="line">
            <a:avLst/>
          </a:prstGeom>
          <a:ln w="25400"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"/>
          <p:cNvCxnSpPr/>
          <p:nvPr/>
        </p:nvCxnSpPr>
        <p:spPr>
          <a:xfrm rot="5400000">
            <a:off x="2033875" y="890872"/>
            <a:ext cx="1043748" cy="3"/>
          </a:xfrm>
          <a:prstGeom prst="line">
            <a:avLst/>
          </a:prstGeom>
          <a:ln w="25400"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"/>
          <p:cNvCxnSpPr/>
          <p:nvPr/>
        </p:nvCxnSpPr>
        <p:spPr>
          <a:xfrm rot="16200000" flipH="1">
            <a:off x="4061757" y="879242"/>
            <a:ext cx="1020484" cy="0"/>
          </a:xfrm>
          <a:prstGeom prst="line">
            <a:avLst/>
          </a:prstGeom>
          <a:ln w="25400"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"/>
          <p:cNvCxnSpPr/>
          <p:nvPr/>
        </p:nvCxnSpPr>
        <p:spPr>
          <a:xfrm rot="16200000" flipH="1">
            <a:off x="6066376" y="5967124"/>
            <a:ext cx="1043748" cy="3"/>
          </a:xfrm>
          <a:prstGeom prst="line">
            <a:avLst/>
          </a:prstGeom>
          <a:ln w="25400"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"/>
          <p:cNvCxnSpPr/>
          <p:nvPr/>
        </p:nvCxnSpPr>
        <p:spPr>
          <a:xfrm rot="16200000" flipH="1">
            <a:off x="3114012" y="5967126"/>
            <a:ext cx="1043748" cy="0"/>
          </a:xfrm>
          <a:prstGeom prst="line">
            <a:avLst/>
          </a:prstGeom>
          <a:ln w="25400"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"/>
          <p:cNvCxnSpPr/>
          <p:nvPr/>
        </p:nvCxnSpPr>
        <p:spPr>
          <a:xfrm rot="16200000" flipH="1">
            <a:off x="5058252" y="5967126"/>
            <a:ext cx="1043748" cy="0"/>
          </a:xfrm>
          <a:prstGeom prst="line">
            <a:avLst/>
          </a:prstGeom>
          <a:ln w="25400"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"/>
          <p:cNvCxnSpPr/>
          <p:nvPr/>
        </p:nvCxnSpPr>
        <p:spPr>
          <a:xfrm rot="16200000" flipH="1">
            <a:off x="2033875" y="5967124"/>
            <a:ext cx="1043749" cy="3"/>
          </a:xfrm>
          <a:prstGeom prst="line">
            <a:avLst/>
          </a:prstGeom>
          <a:ln w="25400"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"/>
          <p:cNvCxnSpPr/>
          <p:nvPr/>
        </p:nvCxnSpPr>
        <p:spPr>
          <a:xfrm rot="16200000" flipH="1">
            <a:off x="4122134" y="5967126"/>
            <a:ext cx="1043748" cy="0"/>
          </a:xfrm>
          <a:prstGeom prst="line">
            <a:avLst/>
          </a:prstGeom>
          <a:ln w="25400"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"/>
          <p:cNvCxnSpPr>
            <a:stCxn id="5" idx="1"/>
            <a:endCxn id="6" idx="1"/>
          </p:cNvCxnSpPr>
          <p:nvPr/>
        </p:nvCxnSpPr>
        <p:spPr>
          <a:xfrm>
            <a:off x="1512000" y="3428995"/>
            <a:ext cx="1043748" cy="1"/>
          </a:xfrm>
          <a:prstGeom prst="line">
            <a:avLst/>
          </a:prstGeom>
          <a:ln w="25400"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"/>
          <p:cNvCxnSpPr/>
          <p:nvPr/>
        </p:nvCxnSpPr>
        <p:spPr>
          <a:xfrm>
            <a:off x="1512000" y="1412748"/>
            <a:ext cx="1043747" cy="0"/>
          </a:xfrm>
          <a:prstGeom prst="line">
            <a:avLst/>
          </a:prstGeom>
          <a:ln w="25400"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"/>
          <p:cNvCxnSpPr/>
          <p:nvPr/>
        </p:nvCxnSpPr>
        <p:spPr>
          <a:xfrm>
            <a:off x="1512000" y="2348865"/>
            <a:ext cx="1043747" cy="0"/>
          </a:xfrm>
          <a:prstGeom prst="line">
            <a:avLst/>
          </a:prstGeom>
          <a:ln w="25400"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"/>
          <p:cNvCxnSpPr/>
          <p:nvPr/>
        </p:nvCxnSpPr>
        <p:spPr>
          <a:xfrm>
            <a:off x="1512003" y="4509135"/>
            <a:ext cx="1043747" cy="0"/>
          </a:xfrm>
          <a:prstGeom prst="line">
            <a:avLst/>
          </a:prstGeom>
          <a:ln w="25400"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"/>
          <p:cNvCxnSpPr/>
          <p:nvPr/>
        </p:nvCxnSpPr>
        <p:spPr>
          <a:xfrm>
            <a:off x="1512000" y="5445252"/>
            <a:ext cx="1043747" cy="0"/>
          </a:xfrm>
          <a:prstGeom prst="line">
            <a:avLst/>
          </a:prstGeom>
          <a:ln w="25400"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"/>
          <p:cNvCxnSpPr/>
          <p:nvPr/>
        </p:nvCxnSpPr>
        <p:spPr>
          <a:xfrm>
            <a:off x="6588249" y="3429000"/>
            <a:ext cx="1043748" cy="0"/>
          </a:xfrm>
          <a:prstGeom prst="line">
            <a:avLst/>
          </a:prstGeom>
          <a:ln w="25400"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"/>
          <p:cNvCxnSpPr/>
          <p:nvPr/>
        </p:nvCxnSpPr>
        <p:spPr>
          <a:xfrm>
            <a:off x="6588249" y="1412748"/>
            <a:ext cx="1043748" cy="0"/>
          </a:xfrm>
          <a:prstGeom prst="line">
            <a:avLst/>
          </a:prstGeom>
          <a:ln w="25400"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"/>
          <p:cNvCxnSpPr/>
          <p:nvPr/>
        </p:nvCxnSpPr>
        <p:spPr>
          <a:xfrm>
            <a:off x="6588249" y="2348865"/>
            <a:ext cx="1043748" cy="0"/>
          </a:xfrm>
          <a:prstGeom prst="line">
            <a:avLst/>
          </a:prstGeom>
          <a:ln w="25400"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"/>
          <p:cNvCxnSpPr/>
          <p:nvPr/>
        </p:nvCxnSpPr>
        <p:spPr>
          <a:xfrm>
            <a:off x="6588252" y="4509135"/>
            <a:ext cx="1043748" cy="0"/>
          </a:xfrm>
          <a:prstGeom prst="line">
            <a:avLst/>
          </a:prstGeom>
          <a:ln w="25400"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"/>
          <p:cNvCxnSpPr/>
          <p:nvPr/>
        </p:nvCxnSpPr>
        <p:spPr>
          <a:xfrm>
            <a:off x="6588249" y="5445252"/>
            <a:ext cx="1043748" cy="0"/>
          </a:xfrm>
          <a:prstGeom prst="line">
            <a:avLst/>
          </a:prstGeom>
          <a:ln w="25400"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"/>
          <p:cNvSpPr txBox="1"/>
          <p:nvPr/>
        </p:nvSpPr>
        <p:spPr>
          <a:xfrm>
            <a:off x="341450" y="208800"/>
            <a:ext cx="1170548" cy="3607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>
                <a:latin typeface="야놀자 야체 B"/>
                <a:ea typeface="야놀자 야체 B"/>
              </a:rPr>
              <a:t>시작위치</a:t>
            </a:r>
            <a:endParaRPr lang="ko-KR" altLang="en-US">
              <a:latin typeface="야놀자 야체 B"/>
              <a:ea typeface="야놀자 야체 B"/>
            </a:endParaRPr>
          </a:p>
        </p:txBody>
      </p:sp>
      <p:sp>
        <p:nvSpPr>
          <p:cNvPr id="36" name=""/>
          <p:cNvSpPr/>
          <p:nvPr/>
        </p:nvSpPr>
        <p:spPr>
          <a:xfrm>
            <a:off x="2699769" y="1556765"/>
            <a:ext cx="936117" cy="720090"/>
          </a:xfrm>
          <a:prstGeom prst="wedgeRoundRectCallout">
            <a:avLst>
              <a:gd name="adj1" fmla="val -11614"/>
              <a:gd name="adj2" fmla="val -6959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야놀자 야체 B"/>
                <a:ea typeface="야놀자 야체 B"/>
              </a:rPr>
              <a:t>무기 -&gt; +공격력</a:t>
            </a:r>
            <a:endParaRPr lang="ko-KR" altLang="en-US">
              <a:solidFill>
                <a:schemeClr val="tx1"/>
              </a:solidFill>
              <a:latin typeface="야놀자 야체 B"/>
              <a:ea typeface="야놀자 야체 B"/>
            </a:endParaRPr>
          </a:p>
        </p:txBody>
      </p:sp>
      <p:sp>
        <p:nvSpPr>
          <p:cNvPr id="38" name=""/>
          <p:cNvSpPr/>
          <p:nvPr/>
        </p:nvSpPr>
        <p:spPr>
          <a:xfrm>
            <a:off x="6588252" y="368999"/>
            <a:ext cx="1043743" cy="1043747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야놀자 야체 B"/>
                <a:ea typeface="야놀자 야체 B"/>
              </a:rPr>
              <a:t>무인도</a:t>
            </a:r>
            <a:endParaRPr lang="ko-KR" altLang="en-US">
              <a:solidFill>
                <a:schemeClr val="tx1"/>
              </a:solidFill>
              <a:latin typeface="야놀자 야체 B"/>
              <a:ea typeface="야놀자 야체 B"/>
            </a:endParaRPr>
          </a:p>
        </p:txBody>
      </p:sp>
      <p:sp>
        <p:nvSpPr>
          <p:cNvPr id="39" name=""/>
          <p:cNvSpPr/>
          <p:nvPr/>
        </p:nvSpPr>
        <p:spPr>
          <a:xfrm>
            <a:off x="6588255" y="5445252"/>
            <a:ext cx="1043743" cy="1043747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야놀자 야체 B"/>
                <a:ea typeface="야놀자 야체 B"/>
              </a:rPr>
              <a:t>원하는곳 이동</a:t>
            </a:r>
            <a:endParaRPr lang="ko-KR" altLang="en-US">
              <a:solidFill>
                <a:schemeClr val="tx1"/>
              </a:solidFill>
              <a:latin typeface="야놀자 야체 B"/>
              <a:ea typeface="야놀자 야체 B"/>
            </a:endParaRPr>
          </a:p>
        </p:txBody>
      </p:sp>
      <p:sp>
        <p:nvSpPr>
          <p:cNvPr id="40" name=""/>
          <p:cNvSpPr/>
          <p:nvPr/>
        </p:nvSpPr>
        <p:spPr>
          <a:xfrm>
            <a:off x="1511998" y="5455351"/>
            <a:ext cx="1043743" cy="1043747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야놀자 야체 B"/>
                <a:ea typeface="야놀자 야체 B"/>
              </a:rPr>
              <a:t>궁극기</a:t>
            </a:r>
            <a:endParaRPr lang="ko-KR" altLang="en-US">
              <a:solidFill>
                <a:schemeClr val="tx1"/>
              </a:solidFill>
              <a:latin typeface="야놀자 야체 B"/>
              <a:ea typeface="야놀자 야체 B"/>
            </a:endParaRPr>
          </a:p>
        </p:txBody>
      </p:sp>
      <p:sp>
        <p:nvSpPr>
          <p:cNvPr id="41" name=""/>
          <p:cNvSpPr/>
          <p:nvPr/>
        </p:nvSpPr>
        <p:spPr>
          <a:xfrm>
            <a:off x="1512006" y="368999"/>
            <a:ext cx="1043743" cy="1043747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야놀자 야체 B"/>
                <a:ea typeface="야놀자 야체 B"/>
              </a:rPr>
              <a:t>한바퀴 버프 -&gt; +공격력</a:t>
            </a:r>
            <a:endParaRPr lang="ko-KR" altLang="en-US">
              <a:solidFill>
                <a:schemeClr val="tx1"/>
              </a:solidFill>
              <a:latin typeface="야놀자 야체 B"/>
              <a:ea typeface="야놀자 야체 B"/>
            </a:endParaRPr>
          </a:p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야놀자 야체 B"/>
                <a:ea typeface="야놀자 야체 B"/>
              </a:rPr>
              <a:t>+</a:t>
            </a:r>
            <a:r>
              <a:rPr lang="en-US" altLang="ko-KR">
                <a:solidFill>
                  <a:schemeClr val="tx1"/>
                </a:solidFill>
                <a:latin typeface="야놀자 야체 B"/>
                <a:ea typeface="야놀자 야체 B"/>
              </a:rPr>
              <a:t>hp</a:t>
            </a:r>
            <a:endParaRPr lang="en-US" altLang="ko-KR">
              <a:solidFill>
                <a:schemeClr val="tx1"/>
              </a:solidFill>
              <a:latin typeface="야놀자 야체 B"/>
              <a:ea typeface="야놀자 야체 B"/>
            </a:endParaRPr>
          </a:p>
        </p:txBody>
      </p:sp>
      <p:sp>
        <p:nvSpPr>
          <p:cNvPr id="31" name=""/>
          <p:cNvSpPr/>
          <p:nvPr/>
        </p:nvSpPr>
        <p:spPr>
          <a:xfrm>
            <a:off x="1350000" y="208799"/>
            <a:ext cx="323999" cy="32399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6600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>
              <a:latin typeface="야놀자 야체 B"/>
              <a:ea typeface="야놀자 야체 B"/>
            </a:endParaRPr>
          </a:p>
        </p:txBody>
      </p:sp>
      <p:sp>
        <p:nvSpPr>
          <p:cNvPr id="43" name=""/>
          <p:cNvSpPr/>
          <p:nvPr/>
        </p:nvSpPr>
        <p:spPr>
          <a:xfrm>
            <a:off x="3167824" y="1916810"/>
            <a:ext cx="2808351" cy="2808351"/>
          </a:xfrm>
          <a:prstGeom prst="ellipse">
            <a:avLst/>
          </a:prstGeom>
          <a:solidFill>
            <a:schemeClr val="bg1">
              <a:lumMod val="80000"/>
            </a:schemeClr>
          </a:solidFill>
          <a:ln w="25400" algn="ctr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야놀자 야체 B"/>
                <a:ea typeface="야놀자 야체 B"/>
              </a:rPr>
              <a:t>배틀그라운드</a:t>
            </a:r>
            <a:endParaRPr lang="ko-KR" altLang="en-US">
              <a:solidFill>
                <a:schemeClr val="tx1"/>
              </a:solidFill>
              <a:latin typeface="야놀자 야체 B"/>
              <a:ea typeface="야놀자 야체 B"/>
            </a:endParaRPr>
          </a:p>
        </p:txBody>
      </p:sp>
      <p:sp>
        <p:nvSpPr>
          <p:cNvPr id="44" name=""/>
          <p:cNvSpPr/>
          <p:nvPr/>
        </p:nvSpPr>
        <p:spPr>
          <a:xfrm>
            <a:off x="5135521" y="1556765"/>
            <a:ext cx="1276143" cy="720090"/>
          </a:xfrm>
          <a:prstGeom prst="wedgeRoundRectCallout">
            <a:avLst>
              <a:gd name="adj1" fmla="val 65185"/>
              <a:gd name="adj2" fmla="val -815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야놀자 야체 B"/>
                <a:ea typeface="야놀자 야체 B"/>
              </a:rPr>
              <a:t>드론-&gt; 별도의 공격력,</a:t>
            </a:r>
            <a:r>
              <a:rPr lang="en-US" altLang="ko-KR">
                <a:solidFill>
                  <a:schemeClr val="tx1"/>
                </a:solidFill>
                <a:latin typeface="야놀자 야체 B"/>
                <a:ea typeface="야놀자 야체 B"/>
              </a:rPr>
              <a:t>hp</a:t>
            </a:r>
            <a:r>
              <a:rPr lang="ko-KR" altLang="en-US">
                <a:solidFill>
                  <a:schemeClr val="tx1"/>
                </a:solidFill>
                <a:latin typeface="야놀자 야체 B"/>
                <a:ea typeface="야놀자 야체 B"/>
              </a:rPr>
              <a:t>존재</a:t>
            </a:r>
            <a:endParaRPr lang="ko-KR" altLang="en-US">
              <a:solidFill>
                <a:schemeClr val="tx1"/>
              </a:solidFill>
              <a:latin typeface="야놀자 야체 B"/>
              <a:ea typeface="야놀자 야체 B"/>
            </a:endParaRPr>
          </a:p>
        </p:txBody>
      </p:sp>
      <p:sp>
        <p:nvSpPr>
          <p:cNvPr id="45" name=""/>
          <p:cNvSpPr/>
          <p:nvPr/>
        </p:nvSpPr>
        <p:spPr>
          <a:xfrm>
            <a:off x="5580126" y="4509135"/>
            <a:ext cx="936117" cy="720090"/>
          </a:xfrm>
          <a:prstGeom prst="wedgeRoundRectCallout">
            <a:avLst>
              <a:gd name="adj1" fmla="val 16031"/>
              <a:gd name="adj2" fmla="val 6966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야놀자 야체 B"/>
                <a:ea typeface="야놀자 야체 B"/>
              </a:rPr>
              <a:t>보호막 -&gt; +</a:t>
            </a:r>
            <a:r>
              <a:rPr lang="en-US" altLang="ko-KR">
                <a:solidFill>
                  <a:schemeClr val="tx1"/>
                </a:solidFill>
                <a:latin typeface="야놀자 야체 B"/>
                <a:ea typeface="야놀자 야체 B"/>
              </a:rPr>
              <a:t>hp</a:t>
            </a:r>
            <a:endParaRPr lang="en-US" altLang="ko-KR">
              <a:solidFill>
                <a:schemeClr val="tx1"/>
              </a:solidFill>
              <a:latin typeface="야놀자 야체 B"/>
              <a:ea typeface="야놀자 야체 B"/>
            </a:endParaRPr>
          </a:p>
        </p:txBody>
      </p:sp>
      <p:sp>
        <p:nvSpPr>
          <p:cNvPr id="46" name=""/>
          <p:cNvSpPr/>
          <p:nvPr/>
        </p:nvSpPr>
        <p:spPr>
          <a:xfrm>
            <a:off x="2699769" y="4509135"/>
            <a:ext cx="936117" cy="720090"/>
          </a:xfrm>
          <a:prstGeom prst="wedgeRoundRectCallout">
            <a:avLst>
              <a:gd name="adj1" fmla="val -64865"/>
              <a:gd name="adj2" fmla="val -1532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야놀자 야체 B"/>
                <a:ea typeface="야놀자 야체 B"/>
              </a:rPr>
              <a:t>외형 변경-&gt; +공격력 +</a:t>
            </a:r>
            <a:r>
              <a:rPr lang="en-US" altLang="ko-KR">
                <a:solidFill>
                  <a:schemeClr val="tx1"/>
                </a:solidFill>
                <a:latin typeface="야놀자 야체 B"/>
                <a:ea typeface="야놀자 야체 B"/>
              </a:rPr>
              <a:t>hp</a:t>
            </a:r>
            <a:endParaRPr lang="en-US" altLang="ko-KR">
              <a:solidFill>
                <a:schemeClr val="tx1"/>
              </a:solidFill>
              <a:latin typeface="야놀자 야체 B"/>
              <a:ea typeface="야놀자 야체 B"/>
            </a:endParaRPr>
          </a:p>
        </p:txBody>
      </p:sp>
      <p:cxnSp>
        <p:nvCxnSpPr>
          <p:cNvPr id="48" name=""/>
          <p:cNvCxnSpPr/>
          <p:nvPr/>
        </p:nvCxnSpPr>
        <p:spPr>
          <a:xfrm>
            <a:off x="1673999" y="208800"/>
            <a:ext cx="1349769" cy="0"/>
          </a:xfrm>
          <a:prstGeom prst="straightConnector1">
            <a:avLst/>
          </a:prstGeom>
          <a:ln w="25400" algn="ctr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"/>
          <p:cNvCxnSpPr/>
          <p:nvPr/>
        </p:nvCxnSpPr>
        <p:spPr>
          <a:xfrm rot="5400000" flipH="1" flipV="1">
            <a:off x="651192" y="1268402"/>
            <a:ext cx="1397616" cy="1"/>
          </a:xfrm>
          <a:prstGeom prst="straightConnector1">
            <a:avLst/>
          </a:prstGeom>
          <a:ln w="25400" algn="ctr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"/>
          <p:cNvPicPr>
            <a:picLocks noChangeAspect="1"/>
          </p:cNvPicPr>
          <p:nvPr/>
        </p:nvPicPr>
        <p:blipFill rotWithShape="1">
          <a:blip r:embed="rId2"/>
          <a:srcRect l="21720" t="20820" r="67670" b="27080"/>
          <a:stretch>
            <a:fillRect/>
          </a:stretch>
        </p:blipFill>
        <p:spPr>
          <a:xfrm>
            <a:off x="4971684" y="467925"/>
            <a:ext cx="327674" cy="822633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rcRect l="60610" t="26900" r="23480" b="16000"/>
          <a:stretch>
            <a:fillRect/>
          </a:stretch>
        </p:blipFill>
        <p:spPr>
          <a:xfrm>
            <a:off x="2819102" y="467925"/>
            <a:ext cx="409333" cy="822633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2"/>
          <a:srcRect l="76400" t="13100" r="9970" b="32540"/>
          <a:stretch>
            <a:fillRect/>
          </a:stretch>
        </p:blipFill>
        <p:spPr>
          <a:xfrm>
            <a:off x="3923919" y="467925"/>
            <a:ext cx="368515" cy="822633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2"/>
          <a:srcRect l="50000" t="10610" r="36750" b="33120"/>
          <a:stretch>
            <a:fillRect/>
          </a:stretch>
        </p:blipFill>
        <p:spPr>
          <a:xfrm>
            <a:off x="5943606" y="467925"/>
            <a:ext cx="363480" cy="864106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3"/>
          <a:srcRect l="25790" r="23970" b="8270"/>
          <a:stretch>
            <a:fillRect/>
          </a:stretch>
        </p:blipFill>
        <p:spPr>
          <a:xfrm>
            <a:off x="1673999" y="1478411"/>
            <a:ext cx="768624" cy="798444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73999" y="2456878"/>
            <a:ext cx="798679" cy="864108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31384" y="3519486"/>
            <a:ext cx="841294" cy="845631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3999" y="4557436"/>
            <a:ext cx="768624" cy="856531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7"/>
          <a:srcRect l="30050" t="10130" r="48020" b="24120"/>
          <a:stretch>
            <a:fillRect/>
          </a:stretch>
        </p:blipFill>
        <p:spPr>
          <a:xfrm>
            <a:off x="3746795" y="5563554"/>
            <a:ext cx="825205" cy="827341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7"/>
          <a:srcRect l="2310" t="9910" r="73770" b="12780"/>
          <a:stretch>
            <a:fillRect/>
          </a:stretch>
        </p:blipFill>
        <p:spPr>
          <a:xfrm>
            <a:off x="2699769" y="5563554"/>
            <a:ext cx="835774" cy="865184"/>
          </a:xfrm>
          <a:prstGeom prst="rect">
            <a:avLst/>
          </a:prstGeom>
        </p:spPr>
      </p:pic>
      <p:pic>
        <p:nvPicPr>
          <p:cNvPr id="64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644142" y="5595253"/>
            <a:ext cx="872100" cy="746956"/>
          </a:xfrm>
          <a:prstGeom prst="rect">
            <a:avLst/>
          </a:prstGeom>
        </p:spPr>
      </p:pic>
      <p:pic>
        <p:nvPicPr>
          <p:cNvPr id="65" name=""/>
          <p:cNvPicPr>
            <a:picLocks noChangeAspect="1"/>
          </p:cNvPicPr>
          <p:nvPr/>
        </p:nvPicPr>
        <p:blipFill rotWithShape="1">
          <a:blip r:embed="rId9"/>
          <a:srcRect b="10350"/>
          <a:stretch>
            <a:fillRect/>
          </a:stretch>
        </p:blipFill>
        <p:spPr>
          <a:xfrm>
            <a:off x="4723154" y="5566652"/>
            <a:ext cx="798588" cy="775557"/>
          </a:xfrm>
          <a:prstGeom prst="rect">
            <a:avLst/>
          </a:prstGeom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9"/>
          <a:srcRect b="10350"/>
          <a:stretch>
            <a:fillRect/>
          </a:stretch>
        </p:blipFill>
        <p:spPr>
          <a:xfrm>
            <a:off x="6710829" y="2545428"/>
            <a:ext cx="798588" cy="775557"/>
          </a:xfrm>
          <a:prstGeom prst="rect">
            <a:avLst/>
          </a:prstGeom>
        </p:spPr>
      </p:pic>
      <p:pic>
        <p:nvPicPr>
          <p:cNvPr id="68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785734" y="1478411"/>
            <a:ext cx="648785" cy="844644"/>
          </a:xfrm>
          <a:prstGeom prst="rect">
            <a:avLst/>
          </a:prstGeom>
        </p:spPr>
      </p:pic>
      <p:pic>
        <p:nvPicPr>
          <p:cNvPr id="69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710829" y="3645026"/>
            <a:ext cx="808929" cy="798458"/>
          </a:xfrm>
          <a:prstGeom prst="rect">
            <a:avLst/>
          </a:prstGeom>
        </p:spPr>
      </p:pic>
      <p:pic>
        <p:nvPicPr>
          <p:cNvPr id="70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710829" y="4577168"/>
            <a:ext cx="849473" cy="817068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"/>
          <p:cNvSpPr txBox="1"/>
          <p:nvPr/>
        </p:nvSpPr>
        <p:spPr>
          <a:xfrm>
            <a:off x="341450" y="208800"/>
            <a:ext cx="1170548" cy="3607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>
                <a:latin typeface="야놀자 야체 B"/>
                <a:ea typeface="야놀자 야체 B"/>
              </a:rPr>
              <a:t>무기</a:t>
            </a:r>
            <a:endParaRPr lang="ko-KR" altLang="en-US">
              <a:latin typeface="야놀자 야체 B"/>
              <a:ea typeface="야놀자 야체 B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5477" y="569595"/>
            <a:ext cx="8748522" cy="1582053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"/>
          <p:cNvSpPr txBox="1"/>
          <p:nvPr/>
        </p:nvSpPr>
        <p:spPr>
          <a:xfrm>
            <a:off x="341450" y="208800"/>
            <a:ext cx="1170548" cy="3607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>
                <a:latin typeface="야놀자 야체 B"/>
                <a:ea typeface="야놀자 야체 B"/>
              </a:rPr>
              <a:t>드론</a:t>
            </a:r>
            <a:endParaRPr lang="ko-KR" altLang="en-US">
              <a:latin typeface="야놀자 야체 B"/>
              <a:ea typeface="야놀자 야체 B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2"/>
          <a:srcRect t="21090" b="17880"/>
          <a:stretch>
            <a:fillRect/>
          </a:stretch>
        </p:blipFill>
        <p:spPr>
          <a:xfrm>
            <a:off x="719898" y="720020"/>
            <a:ext cx="1584198" cy="5417958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"/>
          <p:cNvSpPr txBox="1"/>
          <p:nvPr/>
        </p:nvSpPr>
        <p:spPr>
          <a:xfrm>
            <a:off x="341450" y="208800"/>
            <a:ext cx="1170548" cy="3607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>
                <a:latin typeface="야놀자 야체 B"/>
                <a:ea typeface="야놀자 야체 B"/>
              </a:rPr>
              <a:t>황금열쇠</a:t>
            </a:r>
            <a:endParaRPr lang="ko-KR" altLang="en-US">
              <a:latin typeface="야놀자 야체 B"/>
              <a:ea typeface="야놀자 야체 B"/>
            </a:endParaRPr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2"/>
          <a:srcRect b="10350"/>
          <a:stretch>
            <a:fillRect/>
          </a:stretch>
        </p:blipFill>
        <p:spPr>
          <a:xfrm>
            <a:off x="755522" y="1196720"/>
            <a:ext cx="1872233" cy="1818241"/>
          </a:xfrm>
          <a:prstGeom prst="rect">
            <a:avLst/>
          </a:prstGeom>
        </p:spPr>
      </p:pic>
      <p:sp>
        <p:nvSpPr>
          <p:cNvPr id="62" name=""/>
          <p:cNvSpPr/>
          <p:nvPr/>
        </p:nvSpPr>
        <p:spPr>
          <a:xfrm>
            <a:off x="3779901" y="1034687"/>
            <a:ext cx="4392549" cy="3978511"/>
          </a:xfrm>
          <a:prstGeom prst="wedgeRoundRectCallout">
            <a:avLst>
              <a:gd name="adj1" fmla="val -70240"/>
              <a:gd name="adj2" fmla="val -3222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야놀자 야체 B"/>
                <a:ea typeface="야놀자 야체 B"/>
              </a:rPr>
              <a:t>- 뒤로 3칸 이동</a:t>
            </a:r>
            <a:endParaRPr lang="ko-KR" altLang="en-US">
              <a:solidFill>
                <a:schemeClr val="tx1"/>
              </a:solidFill>
              <a:latin typeface="야놀자 야체 B"/>
              <a:ea typeface="야놀자 야체 B"/>
            </a:endParaRPr>
          </a:p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야놀자 야체 B"/>
              <a:ea typeface="야놀자 야체 B"/>
            </a:endParaRPr>
          </a:p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야놀자 야체 B"/>
                <a:ea typeface="야놀자 야체 B"/>
              </a:rPr>
              <a:t>- 시작위치로 이동</a:t>
            </a:r>
            <a:endParaRPr lang="ko-KR" altLang="en-US">
              <a:solidFill>
                <a:schemeClr val="tx1"/>
              </a:solidFill>
              <a:latin typeface="야놀자 야체 B"/>
              <a:ea typeface="야놀자 야체 B"/>
            </a:endParaRPr>
          </a:p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야놀자 야체 B"/>
              <a:ea typeface="야놀자 야체 B"/>
            </a:endParaRPr>
          </a:p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야놀자 야체 B"/>
                <a:ea typeface="야놀자 야체 B"/>
              </a:rPr>
              <a:t>-</a:t>
            </a:r>
            <a:endParaRPr lang="ko-KR" altLang="en-US">
              <a:solidFill>
                <a:schemeClr val="tx1"/>
              </a:solidFill>
              <a:latin typeface="야놀자 야체 B"/>
              <a:ea typeface="야놀자 야체 B"/>
            </a:endParaRPr>
          </a:p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야놀자 야체 B"/>
              <a:ea typeface="야놀자 야체 B"/>
            </a:endParaRPr>
          </a:p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야놀자 야체 B"/>
                <a:ea typeface="야놀자 야체 B"/>
              </a:rPr>
              <a:t>-</a:t>
            </a:r>
            <a:endParaRPr lang="ko-KR" altLang="en-US">
              <a:solidFill>
                <a:schemeClr val="tx1"/>
              </a:solidFill>
              <a:latin typeface="야놀자 야체 B"/>
              <a:ea typeface="야놀자 야체 B"/>
            </a:endParaRPr>
          </a:p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야놀자 야체 B"/>
                <a:ea typeface="야놀자 야체 B"/>
              </a:rPr>
              <a:t>-</a:t>
            </a:r>
            <a:endParaRPr lang="ko-KR" altLang="en-US">
              <a:solidFill>
                <a:schemeClr val="tx1"/>
              </a:solidFill>
              <a:latin typeface="야놀자 야체 B"/>
              <a:ea typeface="야놀자 야체 B"/>
            </a:endParaRPr>
          </a:p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야놀자 야체 B"/>
                <a:ea typeface="야놀자 야체 B"/>
              </a:rPr>
              <a:t>-</a:t>
            </a:r>
            <a:endParaRPr lang="ko-KR" altLang="en-US">
              <a:solidFill>
                <a:schemeClr val="tx1"/>
              </a:solidFill>
              <a:latin typeface="야놀자 야체 B"/>
              <a:ea typeface="야놀자 야체 B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341450" y="208800"/>
            <a:ext cx="1170548" cy="360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latin typeface="야놀자 야체 B"/>
                <a:ea typeface="야놀자 야체 B"/>
              </a:rPr>
              <a:t>유저 캐릭터</a:t>
            </a:r>
            <a:endParaRPr lang="ko-KR" altLang="en-US">
              <a:latin typeface="야놀자 야체 B"/>
              <a:ea typeface="야놀자 야체 B"/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51910" y="3645026"/>
            <a:ext cx="4851405" cy="2736342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5360" y="821320"/>
            <a:ext cx="4332711" cy="2607679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341450" y="208800"/>
            <a:ext cx="1170548" cy="360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>
                <a:latin typeface="야놀자 야체 B"/>
                <a:ea typeface="야놀자 야체 B"/>
              </a:rPr>
              <a:t>AI </a:t>
            </a:r>
            <a:r>
              <a:rPr lang="ko-KR" altLang="en-US">
                <a:latin typeface="야놀자 야체 B"/>
                <a:ea typeface="야놀자 야체 B"/>
              </a:rPr>
              <a:t>캐릭터</a:t>
            </a:r>
            <a:endParaRPr lang="ko-KR" altLang="en-US">
              <a:latin typeface="야놀자 야체 B"/>
              <a:ea typeface="야놀자 야체 B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91865" y="3429000"/>
            <a:ext cx="5214740" cy="2921151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6724" y="700808"/>
            <a:ext cx="4572000" cy="2584173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Microsoft Corporation</ep:Company>
  <ep:Words>52</ep:Words>
  <ep:PresentationFormat>화면 슬라이드 쇼(4:3)</ep:PresentationFormat>
  <ep:Paragraphs>25</ep:Paragraphs>
  <ep:Slides>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ep:HeadingPairs>
  <ep:TitlesOfParts>
    <vt:vector size="7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2018-05-20T11:42:09.706</dcterms:created>
  <dc:creator>Administrator</dc:creator>
  <cp:lastModifiedBy>Administrator</cp:lastModifiedBy>
  <dcterms:modified xsi:type="dcterms:W3CDTF">2018-05-20T13:18:29.379</dcterms:modified>
  <cp:revision>16</cp:revision>
</cp:coreProperties>
</file>